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475" r:id="rId3"/>
    <p:sldId id="476" r:id="rId4"/>
    <p:sldId id="477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66FF"/>
    <a:srgbClr val="FF00FF"/>
    <a:srgbClr val="00FF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82800" autoAdjust="0"/>
  </p:normalViewPr>
  <p:slideViewPr>
    <p:cSldViewPr snapToGrid="0" snapToObjects="1">
      <p:cViewPr varScale="1">
        <p:scale>
          <a:sx n="96" d="100"/>
          <a:sy n="96" d="100"/>
        </p:scale>
        <p:origin x="56" y="2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2020-06-12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2020-06-12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3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8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Files &amp; Filesystem Navigation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Finding, Reading, and Writing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CB6D0E-BED3-464E-8593-C2C95025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130108"/>
            <a:ext cx="7734300" cy="4134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Many modules have facilities to help with navigating the filesystem.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8C28A9-D42F-4D43-8C12-E92D44BC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1071"/>
            <a:ext cx="8564088" cy="605518"/>
          </a:xfrm>
        </p:spPr>
        <p:txBody>
          <a:bodyPr/>
          <a:lstStyle/>
          <a:p>
            <a:r>
              <a:rPr lang="en-US" dirty="0"/>
              <a:t>Filesystem 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908D4-0DC1-4663-BEEB-B5954453A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73AFD-CC45-46C9-B948-8E27B28147A1}"/>
              </a:ext>
            </a:extLst>
          </p:cNvPr>
          <p:cNvSpPr txBox="1"/>
          <p:nvPr/>
        </p:nvSpPr>
        <p:spPr>
          <a:xfrm>
            <a:off x="986103" y="1556313"/>
            <a:ext cx="3956762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glob,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tempfile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explore_path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not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os.path.exists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"Error: %s is not a real path!"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rgbClr val="00FFFF"/>
                </a:solidFill>
                <a:latin typeface="Consolas" panose="020B0609020204030204" pitchFamily="49" charset="0"/>
              </a:rPr>
              <a:t>elif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not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os.path.isdir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 is not a directory."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"Absolute path:"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os.path.abspath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glob.glob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os.path.join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fs_path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"*"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base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os.path.split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"%s contains file %s"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base))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get_temp_space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tempfile.TemporaryDirectory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tempfile.NamedTemporaryFile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return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A0492-33C4-4A50-9236-7CE9CA39FAD7}"/>
              </a:ext>
            </a:extLst>
          </p:cNvPr>
          <p:cNvSpPr txBox="1"/>
          <p:nvPr/>
        </p:nvSpPr>
        <p:spPr>
          <a:xfrm>
            <a:off x="5034743" y="3710749"/>
            <a:ext cx="3110433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Working Dir: /home/jjb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Absolute path: /home/jjb/TestDir2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./TestDir2 contains file example.log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./TestDir2 contains file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TestDir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tmp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/tmp06ernlg6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tmp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/tmp0oq29l3d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7E31B-3D40-4608-A10D-3EE213DE18AB}"/>
              </a:ext>
            </a:extLst>
          </p:cNvPr>
          <p:cNvSpPr txBox="1"/>
          <p:nvPr/>
        </p:nvSpPr>
        <p:spPr>
          <a:xfrm>
            <a:off x="4942864" y="1555230"/>
            <a:ext cx="320231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"Working Dir:"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os.getcwd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os.getcwd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+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TestDir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os.mkdir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shutil.copy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"example.txt"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shutil.copytree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"./TestDir2"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shutil.move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"./TestDir2"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explore_path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"./TestDir2"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shutil.rmtree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"./TestDir2"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temp_file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get_temp_space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TempDir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temp_dir.name)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TempFile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temp_file.name)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96EC184-0CF3-4C9B-AD94-78D6E605A0B6}"/>
              </a:ext>
            </a:extLst>
          </p:cNvPr>
          <p:cNvSpPr/>
          <p:nvPr/>
        </p:nvSpPr>
        <p:spPr>
          <a:xfrm rot="5400000">
            <a:off x="6410911" y="3384579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08A7F9-2474-41A6-91A2-71F81C85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864148"/>
            <a:ext cx="7734300" cy="4006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Reading and writing files works similarly to C-family languages.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26FC65-7CDE-4E18-8563-131D663A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1517"/>
            <a:ext cx="8564088" cy="618337"/>
          </a:xfrm>
        </p:spPr>
        <p:txBody>
          <a:bodyPr/>
          <a:lstStyle/>
          <a:p>
            <a:r>
              <a:rPr lang="en-US" dirty="0"/>
              <a:t>Raw File Reading &amp; 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D2F2-038D-40A8-BB58-D61DB8AA8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29E50-E0CD-43A8-A61F-9DA470C4AC7D}"/>
              </a:ext>
            </a:extLst>
          </p:cNvPr>
          <p:cNvSpPr txBox="1"/>
          <p:nvPr/>
        </p:nvSpPr>
        <p:spPr>
          <a:xfrm>
            <a:off x="994599" y="1235059"/>
            <a:ext cx="4407327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glob,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shutil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os.path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output_lines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"Woofers"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"🐕🐩"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Kitteh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"🐱🐈"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Default encoding?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line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 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# See </a:t>
            </a:r>
            <a:r>
              <a:rPr lang="en-US" sz="10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file.readline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()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line.strip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# </a:t>
            </a:r>
            <a:r>
              <a:rPr lang="en-US" sz="1000" dirty="0" err="1">
                <a:solidFill>
                  <a:schemeClr val="accent4"/>
                </a:solidFill>
                <a:latin typeface="Consolas" panose="020B0609020204030204" pitchFamily="49" charset="0"/>
              </a:rPr>
              <a:t>str.strip</a:t>
            </a:r>
            <a:r>
              <a:rPr lang="en-US" sz="1000" dirty="0">
                <a:solidFill>
                  <a:schemeClr val="accent4"/>
                </a:solidFill>
                <a:latin typeface="Consolas" panose="020B0609020204030204" pitchFamily="49" charset="0"/>
              </a:rPr>
              <a:t>() removes whitespace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element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output_lines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[:2]: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(element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element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(line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line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output_lines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[2:]):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(element)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16A0B7-7B2B-4072-BDB2-A09B4B3D95C6}"/>
              </a:ext>
            </a:extLst>
          </p:cNvPr>
          <p:cNvSpPr txBox="1"/>
          <p:nvPr/>
        </p:nvSpPr>
        <p:spPr>
          <a:xfrm>
            <a:off x="5460323" y="1513338"/>
            <a:ext cx="1942744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E3 81 8A E5  89 8D E3 81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AF E3 82 82  E3 81 86 E6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AD BB E3 82  93 E3 81 A7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E3 81 84 E3  82 8B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4E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61 6E 69 3F  21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     </a:t>
            </a:r>
            <a:r>
              <a:rPr lang="en-US" sz="1000" dirty="0">
                <a:latin typeface="Consolas" panose="020B0609020204030204" pitchFamily="49" charset="0"/>
              </a:rPr>
              <a:t>_</a:t>
            </a: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7BC89-DFE1-43D7-9980-D2E5A1303510}"/>
              </a:ext>
            </a:extLst>
          </p:cNvPr>
          <p:cNvSpPr txBox="1"/>
          <p:nvPr/>
        </p:nvSpPr>
        <p:spPr>
          <a:xfrm>
            <a:off x="7403067" y="1513338"/>
            <a:ext cx="817988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üè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σ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ëì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ü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»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éé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üå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µ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¡╗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é ô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üº</a:t>
            </a:r>
          </a:p>
          <a:p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üä</a:t>
            </a:r>
            <a:r>
              <a:rPr lang="el-GR" sz="1000" dirty="0">
                <a:solidFill>
                  <a:schemeClr val="bg1"/>
                </a:solidFill>
                <a:latin typeface="Consolas" panose="020B0609020204030204" pitchFamily="49" charset="0"/>
              </a:rPr>
              <a:t>π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éï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◙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ani? !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◙</a:t>
            </a: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3E33AC-8010-409A-B31E-283522738D4E}"/>
              </a:ext>
            </a:extLst>
          </p:cNvPr>
          <p:cNvSpPr txBox="1"/>
          <p:nvPr/>
        </p:nvSpPr>
        <p:spPr>
          <a:xfrm>
            <a:off x="5460323" y="3076996"/>
            <a:ext cx="1942744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57 6F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6F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66  65 72 73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</a:t>
            </a: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FE8B6-8E6C-49E6-9081-35AC5601E0B7}"/>
              </a:ext>
            </a:extLst>
          </p:cNvPr>
          <p:cNvSpPr txBox="1"/>
          <p:nvPr/>
        </p:nvSpPr>
        <p:spPr>
          <a:xfrm>
            <a:off x="7403067" y="3076996"/>
            <a:ext cx="817988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Woof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◙</a:t>
            </a: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DC160-C2D8-41A2-9314-3E23364C858D}"/>
              </a:ext>
            </a:extLst>
          </p:cNvPr>
          <p:cNvSpPr txBox="1"/>
          <p:nvPr/>
        </p:nvSpPr>
        <p:spPr>
          <a:xfrm>
            <a:off x="994598" y="4169468"/>
            <a:ext cx="722645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お前はもう死んでいる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Nani?!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b'\xe3\x81\x8a\xe5\x89\x8d\xe3\x81\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xaf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\xe3\x82\x82\xe3\x81\x86\xe6\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xbb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\xe3\x82\x93\xe3\x81\xa7\xe3\x81\x84\xe3\x82\x8b\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nNani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?!\n'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079DB-3DBB-4608-A1CC-824FA4C83435}"/>
              </a:ext>
            </a:extLst>
          </p:cNvPr>
          <p:cNvSpPr txBox="1"/>
          <p:nvPr/>
        </p:nvSpPr>
        <p:spPr>
          <a:xfrm>
            <a:off x="5460323" y="2798717"/>
            <a:ext cx="2760733" cy="2769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outfile.txt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6B343-7166-4E32-AE7C-8F235FDC66A6}"/>
              </a:ext>
            </a:extLst>
          </p:cNvPr>
          <p:cNvSpPr txBox="1"/>
          <p:nvPr/>
        </p:nvSpPr>
        <p:spPr>
          <a:xfrm>
            <a:off x="5460322" y="1235059"/>
            <a:ext cx="2760733" cy="2769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infile.txt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FDA277E-2DE8-44F2-87C2-2E71D6A1CAB0}"/>
              </a:ext>
            </a:extLst>
          </p:cNvPr>
          <p:cNvSpPr/>
          <p:nvPr/>
        </p:nvSpPr>
        <p:spPr>
          <a:xfrm rot="5400000">
            <a:off x="3065152" y="4005896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4AAFD-8354-47E7-B0D1-62FCE9AFA7FC}"/>
              </a:ext>
            </a:extLst>
          </p:cNvPr>
          <p:cNvSpPr/>
          <p:nvPr/>
        </p:nvSpPr>
        <p:spPr>
          <a:xfrm>
            <a:off x="5504444" y="3376872"/>
            <a:ext cx="18721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4B 69 74  74 65 68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674E-DA52-4EF3-A65A-A7E06B0A4670}"/>
              </a:ext>
            </a:extLst>
          </p:cNvPr>
          <p:cNvSpPr/>
          <p:nvPr/>
        </p:nvSpPr>
        <p:spPr>
          <a:xfrm>
            <a:off x="7396441" y="3379524"/>
            <a:ext cx="8179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</a:rPr>
              <a:t>_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Kit 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teh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22102-B954-4D2D-B528-8933FF9EFA23}"/>
              </a:ext>
            </a:extLst>
          </p:cNvPr>
          <p:cNvSpPr/>
          <p:nvPr/>
        </p:nvSpPr>
        <p:spPr>
          <a:xfrm>
            <a:off x="7405896" y="3535289"/>
            <a:ext cx="817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≡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ƒÉ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▒ ≡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ƒÉê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D8C80-19C4-42CF-8F08-696E7F21D7EF}"/>
              </a:ext>
            </a:extLst>
          </p:cNvPr>
          <p:cNvSpPr/>
          <p:nvPr/>
        </p:nvSpPr>
        <p:spPr>
          <a:xfrm>
            <a:off x="5501749" y="3534215"/>
            <a:ext cx="1872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F0 9F 90 B1  F0 9F 90 88</a:t>
            </a: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 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BE7FCF-6488-4896-8E91-84EDC7276944}"/>
              </a:ext>
            </a:extLst>
          </p:cNvPr>
          <p:cNvSpPr/>
          <p:nvPr/>
        </p:nvSpPr>
        <p:spPr>
          <a:xfrm>
            <a:off x="5449040" y="3226238"/>
            <a:ext cx="1969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F0 9F 90 95  F0 9F 90 A9</a:t>
            </a:r>
          </a:p>
          <a:p>
            <a:pPr algn="ctr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0A                     </a:t>
            </a:r>
            <a:r>
              <a:rPr lang="en-US" sz="1000" dirty="0">
                <a:latin typeface="Consolas" panose="020B0609020204030204" pitchFamily="49" charset="0"/>
              </a:rPr>
              <a:t>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36548-612F-437F-8599-DB6A84601BCF}"/>
              </a:ext>
            </a:extLst>
          </p:cNvPr>
          <p:cNvSpPr/>
          <p:nvPr/>
        </p:nvSpPr>
        <p:spPr>
          <a:xfrm>
            <a:off x="7400536" y="3230109"/>
            <a:ext cx="84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≡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ƒÉò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≡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ƒÉ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⌐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◙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764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6" grpId="0"/>
      <p:bldP spid="7" grpId="0"/>
      <p:bldP spid="25" grpId="0"/>
      <p:bldP spid="2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376E85-1BDA-41BE-95EE-A64D8AB2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844298"/>
            <a:ext cx="7734300" cy="4177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Standardized text formats facilitate straightforward data interchange.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F015D-0966-4C57-A285-26278618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37659"/>
            <a:ext cx="8564088" cy="626883"/>
          </a:xfrm>
        </p:spPr>
        <p:txBody>
          <a:bodyPr/>
          <a:lstStyle/>
          <a:p>
            <a:r>
              <a:rPr lang="en-US" dirty="0"/>
              <a:t>Text Format Parsing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545-DD05-4809-A590-F901C6C8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75004-133E-49F4-9650-EC9790E93F0E}"/>
              </a:ext>
            </a:extLst>
          </p:cNvPr>
          <p:cNvSpPr txBox="1"/>
          <p:nvPr/>
        </p:nvSpPr>
        <p:spPr>
          <a:xfrm>
            <a:off x="301707" y="1220244"/>
            <a:ext cx="3119800" cy="36317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csv,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html.parser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json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html.parser.HTMLParser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66FF"/>
                </a:solidFill>
                <a:latin typeface="Consolas" panose="020B0609020204030204" pitchFamily="49" charset="0"/>
              </a:rPr>
              <a:t>handle_starttag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tag,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attrs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self._cur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tag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tag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"data"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self.data.append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[[]]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handle_data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data):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self._cur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data.strip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[-1].append(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configparser.ConfigParser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config.read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"pakuri.ini"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config[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"General"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InputFile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parser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MyParser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parser.feed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4CBCD-7137-40D5-B280-D682F7815ADC}"/>
              </a:ext>
            </a:extLst>
          </p:cNvPr>
          <p:cNvSpPr txBox="1"/>
          <p:nvPr/>
        </p:nvSpPr>
        <p:spPr>
          <a:xfrm>
            <a:off x="3476346" y="3836344"/>
            <a:ext cx="533345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&lt;html&gt;&lt;body&gt;&lt;table&gt;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&lt;tr&gt;&lt;td&gt;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Pakuri Type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Strength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Weakness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&lt;/td&gt;&lt;/tr&gt;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&lt;tr&gt;&lt;td&gt;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Slugger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Tropics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Salt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&lt;/td&gt;&lt;/tr&gt;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&lt;tr&gt;&lt;td&gt;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Creepy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Graveyard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Sunshine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&lt;/td&gt;&lt;/tr&gt;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&lt;tr&gt;&lt;td&gt;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Unicorn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Magic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&lt;/td&gt;&lt;td&gt;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Reality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&lt;/td&gt;&lt;/tr&gt;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&lt;/table&gt;&lt;/body&gt;&lt;/html&gt;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E0D6E-4119-429D-8908-FE3F6E1C0C29}"/>
              </a:ext>
            </a:extLst>
          </p:cNvPr>
          <p:cNvSpPr txBox="1"/>
          <p:nvPr/>
        </p:nvSpPr>
        <p:spPr>
          <a:xfrm>
            <a:off x="6964862" y="1220244"/>
            <a:ext cx="1844944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[General]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pakuri.html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OutputSettings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yes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GenerateCsv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yes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6A428-54FB-43C0-B8AF-C267645D139D}"/>
              </a:ext>
            </a:extLst>
          </p:cNvPr>
          <p:cNvSpPr txBox="1"/>
          <p:nvPr/>
        </p:nvSpPr>
        <p:spPr>
          <a:xfrm>
            <a:off x="3421507" y="1220244"/>
            <a:ext cx="3482164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print(result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parser.data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"pakuri.csv"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csv_file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csv.writer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csv_file.writerows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(result)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"pakuri.csv"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csv_reader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csv.DictReader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(file)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result =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csv_reader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print([row[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"Pakuri Type"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row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(result)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5A4CA-AE52-4560-BCD5-F0C2AEB2A5AD}"/>
              </a:ext>
            </a:extLst>
          </p:cNvPr>
          <p:cNvSpPr txBox="1"/>
          <p:nvPr/>
        </p:nvSpPr>
        <p:spPr>
          <a:xfrm>
            <a:off x="3476346" y="2759126"/>
            <a:ext cx="533345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[['Pakuri Type', 'Strength', 'Weakness'], ['Slugger', 'Tropics', 'Salt'], ['Creepy', 'Graveyard', 'Sunshine'], ['Unicorn', 'Magic', 'Reality']]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['Slugger', 'Creepy', 'Unicorn’]</a:t>
            </a:r>
          </a:p>
          <a:p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"Pakuri Type"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"Slugger"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 "Strength"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"Tropics"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"Weakness"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"Salt"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}, {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"Pakuri Type"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"Creepy"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"Strength"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"Graveyard"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"Weakness"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"Sunshine"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}, {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"Pakuri Type"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"Unicorn"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"Strength"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"Magic"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66FF"/>
                </a:solidFill>
                <a:latin typeface="Consolas" panose="020B0609020204030204" pitchFamily="49" charset="0"/>
              </a:rPr>
              <a:t>"Weakness"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"Reality"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2838549-1610-470D-A2E8-F8E4DD0096E5}"/>
              </a:ext>
            </a:extLst>
          </p:cNvPr>
          <p:cNvSpPr/>
          <p:nvPr/>
        </p:nvSpPr>
        <p:spPr>
          <a:xfrm rot="5400000">
            <a:off x="5337900" y="2565435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F12C5-A544-4F58-AF14-C95B328A866A}"/>
              </a:ext>
            </a:extLst>
          </p:cNvPr>
          <p:cNvSpPr txBox="1"/>
          <p:nvPr/>
        </p:nvSpPr>
        <p:spPr>
          <a:xfrm rot="5400000">
            <a:off x="8132079" y="2019845"/>
            <a:ext cx="1078452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pakuri.ini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02F17-0C9B-4532-90B1-6FFF39061CBF}"/>
              </a:ext>
            </a:extLst>
          </p:cNvPr>
          <p:cNvSpPr txBox="1"/>
          <p:nvPr/>
        </p:nvSpPr>
        <p:spPr>
          <a:xfrm rot="5400000">
            <a:off x="8163472" y="4205678"/>
            <a:ext cx="1015663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pakuri.html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0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40501</TotalTime>
  <Words>1241</Words>
  <Application>Microsoft Office PowerPoint</Application>
  <PresentationFormat>On-screen Show (16:9)</PresentationFormat>
  <Paragraphs>156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Files &amp; Filesystem Navigation</vt:lpstr>
      <vt:lpstr>Filesystem Navigation</vt:lpstr>
      <vt:lpstr>Raw File Reading &amp; Writing</vt:lpstr>
      <vt:lpstr>Text Format Parsing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840</cp:revision>
  <cp:lastPrinted>2014-01-31T19:29:42Z</cp:lastPrinted>
  <dcterms:created xsi:type="dcterms:W3CDTF">2013-09-18T13:46:37Z</dcterms:created>
  <dcterms:modified xsi:type="dcterms:W3CDTF">2020-06-12T15:42:15Z</dcterms:modified>
</cp:coreProperties>
</file>